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94"/>
    <a:srgbClr val="545353"/>
    <a:srgbClr val="E5E5E5"/>
    <a:srgbClr val="09B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6" autoAdjust="0"/>
    <p:restoredTop sz="86339" autoAdjust="0"/>
  </p:normalViewPr>
  <p:slideViewPr>
    <p:cSldViewPr snapToGrid="0">
      <p:cViewPr varScale="1">
        <p:scale>
          <a:sx n="63" d="100"/>
          <a:sy n="63" d="100"/>
        </p:scale>
        <p:origin x="122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D0DE65-015C-44C1-9C39-1D30426E22AA}" type="datetime1">
              <a:rPr lang="pt-BR" smtClean="0"/>
              <a:t>18/09/2020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409744-0ECF-47F8-AE21-BB5A005FD6EE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539446-6953-447E-A4E3-E7CFBF87004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9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34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02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0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67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20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9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63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água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céu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6" name="água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gua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A70F3-A61A-484E-9B72-238685DFC48F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54C0F-ABCF-4DF8-80A2-E3981B5B9B28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5F3B5-F8E1-4942-BC51-6C98E23A0D65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1C46E-FAFB-4798-8A10-1F279674B471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B1254-66E7-481E-83E4-ED0DD03FB145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F3D8F-FBFB-4803-9D14-D229F2346EDE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2C78A-A4A7-4F4D-B67D-3713A5B65054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C6945-3D41-42AC-888B-2F02AA1D9272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DE148-C808-42ED-AF6B-E47C91738188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C598F-9518-4A86-A43A-F21133821213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água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9" name="água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água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DE88E045-2A47-4F5A-9CEE-A9155EDC614B}" type="datetime1">
              <a:rPr lang="pt-BR" noProof="0" smtClean="0"/>
              <a:t>18/09/2020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" y="-980669"/>
            <a:ext cx="9602789" cy="2667000"/>
          </a:xfrm>
        </p:spPr>
        <p:txBody>
          <a:bodyPr rtlCol="0"/>
          <a:lstStyle/>
          <a:p>
            <a:pPr rtl="0"/>
            <a:r>
              <a:rPr lang="pt-BR" dirty="0" smtClean="0"/>
              <a:t>Projeto de PI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7" y="103958"/>
            <a:ext cx="3485852" cy="34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8" y="851305"/>
            <a:ext cx="3377133" cy="2514600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 smtClean="0">
                <a:solidFill>
                  <a:srgbClr val="43CE94"/>
                </a:solidFill>
              </a:rPr>
              <a:t>#</a:t>
            </a:r>
            <a:r>
              <a:rPr lang="pt-BR" sz="3600" dirty="0" err="1" smtClean="0">
                <a:solidFill>
                  <a:srgbClr val="43CE94"/>
                </a:solidFill>
              </a:rPr>
              <a:t>savetheturtles</a:t>
            </a:r>
            <a:endParaRPr lang="pt-BR" sz="3600" dirty="0">
              <a:solidFill>
                <a:srgbClr val="43CE94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50134" y="1261901"/>
            <a:ext cx="6858000" cy="4572000"/>
          </a:xfrm>
        </p:spPr>
        <p:txBody>
          <a:bodyPr rtlCol="0"/>
          <a:lstStyle/>
          <a:p>
            <a:r>
              <a:rPr lang="pt-BR" dirty="0">
                <a:solidFill>
                  <a:srgbClr val="43CE94"/>
                </a:solidFill>
              </a:rPr>
              <a:t>Karla P. Moncayo</a:t>
            </a:r>
          </a:p>
          <a:p>
            <a:r>
              <a:rPr lang="pt-BR" dirty="0">
                <a:solidFill>
                  <a:srgbClr val="43CE94"/>
                </a:solidFill>
              </a:rPr>
              <a:t>Beatriz Campos</a:t>
            </a:r>
          </a:p>
          <a:p>
            <a:r>
              <a:rPr lang="pt-BR" dirty="0">
                <a:solidFill>
                  <a:srgbClr val="43CE94"/>
                </a:solidFill>
              </a:rPr>
              <a:t>Felipe Mallasen</a:t>
            </a:r>
          </a:p>
          <a:p>
            <a:r>
              <a:rPr lang="pt-BR" dirty="0">
                <a:solidFill>
                  <a:srgbClr val="43CE94"/>
                </a:solidFill>
              </a:rPr>
              <a:t>Christian Raines</a:t>
            </a:r>
          </a:p>
          <a:p>
            <a:r>
              <a:rPr lang="pt-BR" dirty="0">
                <a:solidFill>
                  <a:srgbClr val="43CE94"/>
                </a:solidFill>
              </a:rPr>
              <a:t>Caíque N. Rodrigues</a:t>
            </a:r>
          </a:p>
          <a:p>
            <a:r>
              <a:rPr lang="pt-BR" dirty="0">
                <a:solidFill>
                  <a:srgbClr val="43CE94"/>
                </a:solidFill>
              </a:rPr>
              <a:t>Thaís Calazans</a:t>
            </a:r>
          </a:p>
          <a:p>
            <a:r>
              <a:rPr lang="pt-BR" dirty="0">
                <a:solidFill>
                  <a:srgbClr val="43CE94"/>
                </a:solidFill>
              </a:rPr>
              <a:t>Laís Tejon</a:t>
            </a:r>
          </a:p>
          <a:p>
            <a:r>
              <a:rPr lang="pt-BR" dirty="0">
                <a:solidFill>
                  <a:srgbClr val="43CE94"/>
                </a:solidFill>
              </a:rPr>
              <a:t>André </a:t>
            </a:r>
            <a:r>
              <a:rPr lang="pt-BR" dirty="0" smtClean="0">
                <a:solidFill>
                  <a:srgbClr val="43CE94"/>
                </a:solidFill>
              </a:rPr>
              <a:t>Santos</a:t>
            </a:r>
            <a:endParaRPr lang="pt-BR" dirty="0">
              <a:solidFill>
                <a:srgbClr val="43CE94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649650" y="3429000"/>
            <a:ext cx="3377133" cy="663106"/>
          </a:xfrm>
        </p:spPr>
        <p:txBody>
          <a:bodyPr rtlCol="0"/>
          <a:lstStyle/>
          <a:p>
            <a:pPr rtl="0"/>
            <a:r>
              <a:rPr lang="pt-BR" sz="1800" dirty="0" smtClean="0">
                <a:solidFill>
                  <a:srgbClr val="43CE94"/>
                </a:solidFill>
              </a:rPr>
              <a:t>www.turtlelife.com.br</a:t>
            </a:r>
            <a:endParaRPr lang="pt-BR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0" y="3053596"/>
            <a:ext cx="2557301" cy="25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12192000" cy="48196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848979" y="171450"/>
            <a:ext cx="449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Contextualização</a:t>
            </a:r>
            <a:endParaRPr lang="pt-BR" sz="38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11442" y="1134618"/>
            <a:ext cx="11969115" cy="903732"/>
          </a:xfrm>
        </p:spPr>
        <p:txBody>
          <a:bodyPr rtlCol="0"/>
          <a:lstStyle/>
          <a:p>
            <a:pPr marL="45720" indent="0">
              <a:buNone/>
            </a:pPr>
            <a:r>
              <a:rPr lang="pt-BR" dirty="0">
                <a:solidFill>
                  <a:srgbClr val="545353"/>
                </a:solidFill>
              </a:rPr>
              <a:t>O aquecimento global está cada vez mais afetando o meio ambiente e os seres vivos que habitam na terra e as tartarugas estão sendo uma das maiores afetadas, correndo risco de extinção. </a:t>
            </a:r>
          </a:p>
        </p:txBody>
      </p:sp>
    </p:spTree>
    <p:extLst>
      <p:ext uri="{BB962C8B-B14F-4D97-AF65-F5344CB8AC3E}">
        <p14:creationId xmlns:p14="http://schemas.microsoft.com/office/powerpoint/2010/main" val="2298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539115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85" y="1191768"/>
            <a:ext cx="4088129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Objetivo Geral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85" y="2715768"/>
            <a:ext cx="4918710" cy="4142232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4950" y="819150"/>
            <a:ext cx="638175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Objetivos específicos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4950" y="2449068"/>
            <a:ext cx="6381750" cy="4751832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8445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913807"/>
            <a:ext cx="3505199" cy="1088136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Problemática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1" y="2456857"/>
            <a:ext cx="4572000" cy="414223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Aquecimento global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Pesca acidental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Variações de temperatura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Falta de autonomia para controlar o sexo a nascer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0"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8382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70656" y="971550"/>
            <a:ext cx="357378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Justificativa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370656" y="2440686"/>
            <a:ext cx="4572000" cy="288493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Perda cultura e psicológica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Garimpo de lixos orgânicos nas regiões litorâneas 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Lares para mais de 350 espécies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Redistribuição de energia no mar e terra</a:t>
            </a:r>
          </a:p>
          <a:p>
            <a:pPr marL="45720" indent="0" rtl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1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49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5315" y="-1"/>
            <a:ext cx="9601252" cy="2667000"/>
          </a:xfrm>
        </p:spPr>
        <p:txBody>
          <a:bodyPr rtlCol="0"/>
          <a:lstStyle/>
          <a:p>
            <a:pPr rtl="0"/>
            <a:r>
              <a:rPr lang="pt-BR" dirty="0" smtClean="0"/>
              <a:t>Controle de temperatura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1465315" y="2666999"/>
            <a:ext cx="9601200" cy="1143000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Analisando os dados levantados optamos por desenvolver um sistema que ajude Institutos e Empresas na preservação e controle de espécies como tartarugas. </a:t>
            </a:r>
          </a:p>
        </p:txBody>
      </p:sp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43CE94"/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0" y="781050"/>
            <a:ext cx="12192000" cy="6076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13735" y="-364236"/>
            <a:ext cx="610743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545353"/>
                </a:solidFill>
              </a:rPr>
              <a:t>Gráfico representativo</a:t>
            </a:r>
            <a:endParaRPr lang="pt-BR" b="1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>
              <a:schemeClr val="accent1">
                <a:alpha val="0"/>
              </a:schemeClr>
            </a:glow>
          </a:effectLst>
        </p:spPr>
      </p:pic>
      <p:grpSp>
        <p:nvGrpSpPr>
          <p:cNvPr id="5" name="Agrupar 4" descr="Diagrama de Anéis interconectados mostrando 3 grupos em círculos sobrepostos"/>
          <p:cNvGrpSpPr/>
          <p:nvPr/>
        </p:nvGrpSpPr>
        <p:grpSpPr>
          <a:xfrm>
            <a:off x="335331" y="1098588"/>
            <a:ext cx="11487072" cy="2612179"/>
            <a:chOff x="741731" y="4596682"/>
            <a:chExt cx="11487072" cy="2612179"/>
          </a:xfrm>
        </p:grpSpPr>
        <p:sp>
          <p:nvSpPr>
            <p:cNvPr id="6" name="Forma Livre 5" title="Group B"/>
            <p:cNvSpPr/>
            <p:nvPr/>
          </p:nvSpPr>
          <p:spPr>
            <a:xfrm>
              <a:off x="8146180" y="5534015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3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7" name="Forma Livre 6" title="Group B"/>
            <p:cNvSpPr/>
            <p:nvPr/>
          </p:nvSpPr>
          <p:spPr>
            <a:xfrm>
              <a:off x="5702540" y="4662720"/>
              <a:ext cx="1710718" cy="1710714"/>
            </a:xfrm>
            <a:custGeom>
              <a:avLst/>
              <a:gdLst>
                <a:gd name="connsiteX0" fmla="*/ 0 w 1710718"/>
                <a:gd name="connsiteY0" fmla="*/ 855357 h 1710714"/>
                <a:gd name="connsiteX1" fmla="*/ 855359 w 1710718"/>
                <a:gd name="connsiteY1" fmla="*/ 0 h 1710714"/>
                <a:gd name="connsiteX2" fmla="*/ 1710718 w 1710718"/>
                <a:gd name="connsiteY2" fmla="*/ 855357 h 1710714"/>
                <a:gd name="connsiteX3" fmla="*/ 855359 w 1710718"/>
                <a:gd name="connsiteY3" fmla="*/ 1710714 h 1710714"/>
                <a:gd name="connsiteX4" fmla="*/ 0 w 1710718"/>
                <a:gd name="connsiteY4" fmla="*/ 855357 h 17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8" h="1710714">
                  <a:moveTo>
                    <a:pt x="0" y="855357"/>
                  </a:moveTo>
                  <a:cubicBezTo>
                    <a:pt x="0" y="382956"/>
                    <a:pt x="382957" y="0"/>
                    <a:pt x="855359" y="0"/>
                  </a:cubicBezTo>
                  <a:cubicBezTo>
                    <a:pt x="1327761" y="0"/>
                    <a:pt x="1710718" y="382956"/>
                    <a:pt x="1710718" y="855357"/>
                  </a:cubicBezTo>
                  <a:cubicBezTo>
                    <a:pt x="1710718" y="1327758"/>
                    <a:pt x="1327761" y="1710714"/>
                    <a:pt x="855359" y="1710714"/>
                  </a:cubicBezTo>
                  <a:cubicBezTo>
                    <a:pt x="382957" y="1710714"/>
                    <a:pt x="0" y="1327758"/>
                    <a:pt x="0" y="85535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679" tIns="307678" rIns="307679" bIns="30767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2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8" name="Forma Livre 7" title="Group B"/>
            <p:cNvSpPr/>
            <p:nvPr/>
          </p:nvSpPr>
          <p:spPr>
            <a:xfrm>
              <a:off x="741731" y="4596682"/>
              <a:ext cx="1740888" cy="1740884"/>
            </a:xfrm>
            <a:custGeom>
              <a:avLst/>
              <a:gdLst>
                <a:gd name="connsiteX0" fmla="*/ 0 w 1740888"/>
                <a:gd name="connsiteY0" fmla="*/ 870442 h 1740884"/>
                <a:gd name="connsiteX1" fmla="*/ 870444 w 1740888"/>
                <a:gd name="connsiteY1" fmla="*/ 0 h 1740884"/>
                <a:gd name="connsiteX2" fmla="*/ 1740888 w 1740888"/>
                <a:gd name="connsiteY2" fmla="*/ 870442 h 1740884"/>
                <a:gd name="connsiteX3" fmla="*/ 870444 w 1740888"/>
                <a:gd name="connsiteY3" fmla="*/ 1740884 h 1740884"/>
                <a:gd name="connsiteX4" fmla="*/ 0 w 1740888"/>
                <a:gd name="connsiteY4" fmla="*/ 870442 h 174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888" h="1740884">
                  <a:moveTo>
                    <a:pt x="0" y="870442"/>
                  </a:moveTo>
                  <a:cubicBezTo>
                    <a:pt x="0" y="389710"/>
                    <a:pt x="389711" y="0"/>
                    <a:pt x="870444" y="0"/>
                  </a:cubicBezTo>
                  <a:cubicBezTo>
                    <a:pt x="1351177" y="0"/>
                    <a:pt x="1740888" y="389710"/>
                    <a:pt x="1740888" y="870442"/>
                  </a:cubicBezTo>
                  <a:cubicBezTo>
                    <a:pt x="1740888" y="1351174"/>
                    <a:pt x="1351177" y="1740884"/>
                    <a:pt x="870444" y="1740884"/>
                  </a:cubicBezTo>
                  <a:cubicBezTo>
                    <a:pt x="389711" y="1740884"/>
                    <a:pt x="0" y="1351174"/>
                    <a:pt x="0" y="870442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2097" tIns="312097" rIns="312097" bIns="312097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Postura</a:t>
              </a:r>
              <a:r>
                <a:rPr lang="pt-BR" sz="1500" kern="1200" noProof="0" dirty="0" smtClean="0"/>
                <a:t> </a:t>
              </a:r>
              <a:endParaRPr lang="pt-BR" sz="1500" kern="1200" noProof="0" dirty="0"/>
            </a:p>
          </p:txBody>
        </p:sp>
        <p:sp>
          <p:nvSpPr>
            <p:cNvPr id="9" name="Forma Livre 8" title="Group B"/>
            <p:cNvSpPr/>
            <p:nvPr/>
          </p:nvSpPr>
          <p:spPr>
            <a:xfrm>
              <a:off x="3239216" y="5502139"/>
              <a:ext cx="1706726" cy="1706722"/>
            </a:xfrm>
            <a:custGeom>
              <a:avLst/>
              <a:gdLst>
                <a:gd name="connsiteX0" fmla="*/ 0 w 1706726"/>
                <a:gd name="connsiteY0" fmla="*/ 853361 h 1706722"/>
                <a:gd name="connsiteX1" fmla="*/ 853363 w 1706726"/>
                <a:gd name="connsiteY1" fmla="*/ 0 h 1706722"/>
                <a:gd name="connsiteX2" fmla="*/ 1706726 w 1706726"/>
                <a:gd name="connsiteY2" fmla="*/ 853361 h 1706722"/>
                <a:gd name="connsiteX3" fmla="*/ 853363 w 1706726"/>
                <a:gd name="connsiteY3" fmla="*/ 1706722 h 1706722"/>
                <a:gd name="connsiteX4" fmla="*/ 0 w 1706726"/>
                <a:gd name="connsiteY4" fmla="*/ 853361 h 17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726" h="1706722">
                  <a:moveTo>
                    <a:pt x="0" y="853361"/>
                  </a:moveTo>
                  <a:cubicBezTo>
                    <a:pt x="0" y="382063"/>
                    <a:pt x="382064" y="0"/>
                    <a:pt x="853363" y="0"/>
                  </a:cubicBezTo>
                  <a:cubicBezTo>
                    <a:pt x="1324662" y="0"/>
                    <a:pt x="1706726" y="382063"/>
                    <a:pt x="1706726" y="853361"/>
                  </a:cubicBezTo>
                  <a:cubicBezTo>
                    <a:pt x="1706726" y="1324659"/>
                    <a:pt x="1324662" y="1706722"/>
                    <a:pt x="853363" y="1706722"/>
                  </a:cubicBezTo>
                  <a:cubicBezTo>
                    <a:pt x="382064" y="1706722"/>
                    <a:pt x="0" y="1324659"/>
                    <a:pt x="0" y="853361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094" tIns="307094" rIns="307094" bIns="307094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1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10" name="Forma Livre 9" title="Group B"/>
            <p:cNvSpPr/>
            <p:nvPr/>
          </p:nvSpPr>
          <p:spPr>
            <a:xfrm>
              <a:off x="10553953" y="4596682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noProof="0" dirty="0" smtClean="0">
                  <a:solidFill>
                    <a:srgbClr val="545353"/>
                  </a:solidFill>
                </a:rPr>
                <a:t>Nascimento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430581" y="3062515"/>
            <a:ext cx="153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A postura é o processo em que a fêmea vai até a praia depositar os ovos na areia.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800874" y="3847345"/>
            <a:ext cx="170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1 da incubação inicia no 1º dia e vai até o 20º dia. A temperatura é fundamental nesse período para definir 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173274" y="3011069"/>
            <a:ext cx="1932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2 da incubação é a partir do 21º dia e vai até o 40º dia. A temperatura nesse período pode afetar a determinação do sexo, porém as estatísticas são menores.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79122" y="3847345"/>
            <a:ext cx="2113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3 da incubação é a partir do 41º dia e vai até o nascimento, podendo durar até o 60º dia. A temperatura nesse período já não afeta mais a determinação do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147552" y="2953919"/>
            <a:ext cx="170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nascimento acontece em grupo, e é quando as tartarugas saem dos ovos e buscam seu habitat natural.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gradFill flip="none" rotWithShape="1">
            <a:gsLst>
              <a:gs pos="0">
                <a:srgbClr val="43CE94">
                  <a:tint val="66000"/>
                  <a:satMod val="160000"/>
                </a:srgbClr>
              </a:gs>
              <a:gs pos="50000">
                <a:srgbClr val="43CE94">
                  <a:tint val="44500"/>
                  <a:satMod val="160000"/>
                </a:srgbClr>
              </a:gs>
              <a:gs pos="100000">
                <a:srgbClr val="43CE9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86179" y="51971"/>
            <a:ext cx="5172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rgbClr val="545353"/>
                </a:solidFill>
              </a:rPr>
              <a:t>Ciclos da incubação</a:t>
            </a:r>
            <a:endParaRPr lang="pt-BR" sz="3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ceano 16: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33_TF02895256.potx" id="{096B1F40-C92D-4AE2-9D23-59B151D36604}" vid="{02A3FCE0-B1E4-4569-A40D-5B8CD0C9BE31}"/>
    </a:ext>
  </a:extLst>
</a:theme>
</file>

<file path=ppt/theme/theme2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pintura do oceano (widescreen)</Template>
  <TotalTime>168</TotalTime>
  <Words>367</Words>
  <Application>Microsoft Office PowerPoint</Application>
  <PresentationFormat>Widescreen</PresentationFormat>
  <Paragraphs>52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Georgia</vt:lpstr>
      <vt:lpstr>Oceano 16:9</vt:lpstr>
      <vt:lpstr>Projeto de PI</vt:lpstr>
      <vt:lpstr>Apresentação do PowerPoint</vt:lpstr>
      <vt:lpstr>Objetivo Geral</vt:lpstr>
      <vt:lpstr>Objetivos específicos</vt:lpstr>
      <vt:lpstr>Problemática</vt:lpstr>
      <vt:lpstr>Justificativa</vt:lpstr>
      <vt:lpstr>Controle de temperatura</vt:lpstr>
      <vt:lpstr>Gráfico representativo</vt:lpstr>
      <vt:lpstr>Apresentação do PowerPoint</vt:lpstr>
      <vt:lpstr>#savetheturtles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PI</dc:title>
  <dc:creator>Karla Moncayo .</dc:creator>
  <cp:lastModifiedBy>Karla Moncayo .</cp:lastModifiedBy>
  <cp:revision>22</cp:revision>
  <dcterms:created xsi:type="dcterms:W3CDTF">2020-09-11T02:56:30Z</dcterms:created>
  <dcterms:modified xsi:type="dcterms:W3CDTF">2020-09-18T03:33:29Z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